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4582" y="1427967"/>
            <a:ext cx="7803714" cy="2906034"/>
          </a:xfr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3200" dirty="0" smtClean="0"/>
              <a:t>A </a:t>
            </a:r>
            <a:br>
              <a:rPr lang="en-US" sz="3200" dirty="0" smtClean="0"/>
            </a:br>
            <a:r>
              <a:rPr lang="en-US" sz="3200" dirty="0" smtClean="0"/>
              <a:t>Project on</a:t>
            </a:r>
            <a:br>
              <a:rPr lang="en-US" sz="3200" dirty="0" smtClean="0"/>
            </a:br>
            <a:r>
              <a:rPr lang="en-US" sz="3200" dirty="0" smtClean="0"/>
              <a:t>QUIZ </a:t>
            </a:r>
            <a:r>
              <a:rPr lang="en-US" sz="3200" dirty="0" smtClean="0"/>
              <a:t>GAME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582" y="4334001"/>
            <a:ext cx="7803714" cy="1828803"/>
          </a:xfr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</a:t>
            </a:r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n-US" sz="2400" b="1" dirty="0" smtClean="0"/>
              <a:t>:                                  </a:t>
            </a:r>
            <a:endParaRPr lang="en-US" sz="2400" b="1" dirty="0" smtClean="0"/>
          </a:p>
          <a:p>
            <a:r>
              <a:rPr lang="en-US" sz="2400" b="1" dirty="0" err="1" smtClean="0"/>
              <a:t>Afifa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Tasnim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4088" y="303071"/>
            <a:ext cx="1103543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sz="3200" b="1" dirty="0" smtClean="0">
              <a:ln/>
              <a:solidFill>
                <a:schemeClr val="accent3"/>
              </a:solidFill>
            </a:endParaRPr>
          </a:p>
          <a:p>
            <a:r>
              <a:rPr 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                             </a:t>
            </a:r>
            <a:r>
              <a:rPr lang="en-US" b="1" dirty="0">
                <a:ln/>
                <a:solidFill>
                  <a:schemeClr val="accent3"/>
                </a:solidFill>
              </a:rPr>
              <a:t/>
            </a:r>
            <a:br>
              <a:rPr lang="en-US" b="1" dirty="0">
                <a:ln/>
                <a:solidFill>
                  <a:schemeClr val="accent3"/>
                </a:solidFill>
              </a:rPr>
            </a:b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389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" b="4321"/>
          <a:stretch/>
        </p:blipFill>
        <p:spPr>
          <a:xfrm>
            <a:off x="613775" y="613775"/>
            <a:ext cx="11110587" cy="5624187"/>
          </a:xfrm>
        </p:spPr>
      </p:pic>
    </p:spTree>
    <p:extLst>
      <p:ext uri="{BB962C8B-B14F-4D97-AF65-F5344CB8AC3E}">
        <p14:creationId xmlns:p14="http://schemas.microsoft.com/office/powerpoint/2010/main" val="388504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7" y="513566"/>
            <a:ext cx="10985326" cy="61502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4371521" y="2967335"/>
            <a:ext cx="3448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noFill/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5400" b="1" dirty="0">
              <a:ln w="9525">
                <a:noFill/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9800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>
            <a:solidFill>
              <a:schemeClr val="accent4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QUIZ GAME</a:t>
            </a:r>
            <a:br>
              <a:rPr lang="en-US" dirty="0" smtClean="0"/>
            </a:br>
            <a:r>
              <a:rPr lang="en-US" dirty="0" smtClean="0"/>
              <a:t>Let’s check your brain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143250" lvl="7" indent="0">
              <a:buNone/>
            </a:pPr>
            <a:r>
              <a:rPr lang="en-US" dirty="0" smtClean="0"/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CONTENT</a:t>
            </a:r>
          </a:p>
          <a:p>
            <a:pPr lvl="8">
              <a:buFont typeface="Wingdings" panose="05000000000000000000" pitchFamily="2" charset="2"/>
              <a:buChar char="Ø"/>
            </a:pPr>
            <a:r>
              <a:rPr lang="en-US" sz="2800" i="1" dirty="0" smtClean="0">
                <a:solidFill>
                  <a:schemeClr val="tx1"/>
                </a:solidFill>
              </a:rPr>
              <a:t>Introduction</a:t>
            </a:r>
          </a:p>
          <a:p>
            <a:pPr lvl="8">
              <a:buFont typeface="Wingdings" panose="05000000000000000000" pitchFamily="2" charset="2"/>
              <a:buChar char="Ø"/>
            </a:pPr>
            <a:r>
              <a:rPr lang="en-US" sz="2800" i="1" dirty="0" smtClean="0">
                <a:solidFill>
                  <a:schemeClr val="tx1"/>
                </a:solidFill>
              </a:rPr>
              <a:t>Features</a:t>
            </a:r>
          </a:p>
          <a:p>
            <a:pPr lvl="8">
              <a:buFont typeface="Wingdings" panose="05000000000000000000" pitchFamily="2" charset="2"/>
              <a:buChar char="Ø"/>
            </a:pPr>
            <a:r>
              <a:rPr lang="en-US" sz="2800" i="1" dirty="0" smtClean="0">
                <a:solidFill>
                  <a:schemeClr val="tx1"/>
                </a:solidFill>
              </a:rPr>
              <a:t>Output</a:t>
            </a:r>
          </a:p>
          <a:p>
            <a:pPr lvl="8">
              <a:buFont typeface="Wingdings" panose="05000000000000000000" pitchFamily="2" charset="2"/>
              <a:buChar char="Ø"/>
            </a:pPr>
            <a:r>
              <a:rPr lang="en-US" sz="2800" i="1" dirty="0" smtClean="0">
                <a:solidFill>
                  <a:schemeClr val="tx1"/>
                </a:solidFill>
              </a:rPr>
              <a:t>Attachment</a:t>
            </a:r>
            <a:endParaRPr lang="en-US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31195"/>
            <a:ext cx="9601196" cy="1303867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36893"/>
            <a:ext cx="9601195" cy="4301068"/>
          </a:xfr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This project gives a summary to our work for the game. It has a quiz part and it will increase a user knowledge.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This is a complete error-free Quiz Game Project in C designed as a simple console application. In this project a  number of questions are asked.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In quiz game, questions are asked in such a way that they cover all field of a typical quiz contest. The users general knowledge is tested with quiz questions regarding ICT, Computer, Physics, Math and many more topics.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0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r>
              <a:rPr lang="en-US" dirty="0" smtClean="0"/>
              <a:t> (General Explanation)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9601197" cy="3318936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There are 5 levels in the game.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Each level includes 10 questions.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For each correct answer user gets 1 score and </a:t>
            </a:r>
            <a:r>
              <a:rPr lang="en-US" dirty="0">
                <a:solidFill>
                  <a:prstClr val="black"/>
                </a:solidFill>
              </a:rPr>
              <a:t>aside </a:t>
            </a:r>
            <a:r>
              <a:rPr lang="en-US" dirty="0" smtClean="0">
                <a:solidFill>
                  <a:schemeClr val="tx1"/>
                </a:solidFill>
              </a:rPr>
              <a:t>at the end of the level bonus score is displayed according to obtained score.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A particular level can be played as long as a player wish.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Player can select level manually in the start menu and then levels up automatically only if the pre-set conditions are full-filled.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3532339" y="1617246"/>
            <a:ext cx="475989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2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r>
              <a:rPr lang="en-US" dirty="0" smtClean="0"/>
              <a:t>(Used Conditions and </a:t>
            </a:r>
            <a:r>
              <a:rPr lang="en-US" dirty="0"/>
              <a:t>S</a:t>
            </a:r>
            <a:r>
              <a:rPr lang="en-US" dirty="0" smtClean="0"/>
              <a:t>core Calculation)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 Level-Up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 smtClean="0"/>
              <a:t>For level-1 you have to score at-least 3 to proceed to the next level.</a:t>
            </a:r>
          </a:p>
          <a:p>
            <a:r>
              <a:rPr lang="en-US" dirty="0" smtClean="0"/>
              <a:t>For level-2 this minimum score is 5.</a:t>
            </a:r>
          </a:p>
          <a:p>
            <a:r>
              <a:rPr lang="en-US" dirty="0" smtClean="0"/>
              <a:t>For level-3 this minimum score is 7.</a:t>
            </a:r>
          </a:p>
          <a:p>
            <a:r>
              <a:rPr lang="en-US" dirty="0" smtClean="0"/>
              <a:t>For level-4 this minimum score is 8.</a:t>
            </a:r>
          </a:p>
          <a:p>
            <a:r>
              <a:rPr lang="en-US" dirty="0" smtClean="0"/>
              <a:t>For level-5 you have to score 10 out of 10.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 Bonus Scores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en-US" dirty="0" smtClean="0"/>
              <a:t>Level-1      Bonus = Score*10</a:t>
            </a:r>
          </a:p>
          <a:p>
            <a:r>
              <a:rPr lang="en-US" dirty="0" smtClean="0"/>
              <a:t>Level-2      Bonus1 = </a:t>
            </a:r>
            <a:r>
              <a:rPr lang="en-US" dirty="0"/>
              <a:t>Bonus </a:t>
            </a:r>
            <a:r>
              <a:rPr lang="en-US" dirty="0" smtClean="0"/>
              <a:t>+ Score*20</a:t>
            </a:r>
            <a:endParaRPr lang="en-US" dirty="0"/>
          </a:p>
          <a:p>
            <a:r>
              <a:rPr lang="en-US" dirty="0" smtClean="0"/>
              <a:t>Level-3      Bonus2 </a:t>
            </a:r>
            <a:r>
              <a:rPr lang="en-US" dirty="0"/>
              <a:t>= </a:t>
            </a:r>
            <a:r>
              <a:rPr lang="en-US" dirty="0" smtClean="0"/>
              <a:t>Bonus1 </a:t>
            </a:r>
            <a:r>
              <a:rPr lang="en-US" dirty="0"/>
              <a:t>+ </a:t>
            </a:r>
            <a:r>
              <a:rPr lang="en-US" dirty="0" smtClean="0"/>
              <a:t>Score*30</a:t>
            </a:r>
            <a:endParaRPr lang="en-US" dirty="0"/>
          </a:p>
          <a:p>
            <a:r>
              <a:rPr lang="en-US" dirty="0" smtClean="0"/>
              <a:t>Level-4      Bonus3 = Bonus2 </a:t>
            </a:r>
            <a:r>
              <a:rPr lang="en-US" dirty="0"/>
              <a:t>+</a:t>
            </a:r>
            <a:r>
              <a:rPr lang="en-US" dirty="0" smtClean="0"/>
              <a:t> Score*40</a:t>
            </a:r>
            <a:endParaRPr lang="en-US" dirty="0"/>
          </a:p>
          <a:p>
            <a:r>
              <a:rPr lang="en-US" dirty="0" smtClean="0"/>
              <a:t>Level-5      Bonus4 </a:t>
            </a:r>
            <a:r>
              <a:rPr lang="en-US" dirty="0"/>
              <a:t>= </a:t>
            </a:r>
            <a:r>
              <a:rPr lang="en-US" dirty="0" smtClean="0"/>
              <a:t>Bonus3 </a:t>
            </a:r>
            <a:r>
              <a:rPr lang="en-US" dirty="0"/>
              <a:t>+ </a:t>
            </a:r>
            <a:r>
              <a:rPr lang="en-US" dirty="0" smtClean="0"/>
              <a:t>Score*50</a:t>
            </a:r>
            <a:endParaRPr lang="en-US" dirty="0"/>
          </a:p>
          <a:p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1590805" y="1634065"/>
            <a:ext cx="475989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281820" y="3382051"/>
            <a:ext cx="338203" cy="100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306872" y="3790696"/>
            <a:ext cx="338203" cy="100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19398" y="4205952"/>
            <a:ext cx="338203" cy="100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319398" y="4586156"/>
            <a:ext cx="338203" cy="100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306872" y="4985952"/>
            <a:ext cx="338203" cy="9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771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824" y="481091"/>
            <a:ext cx="9601196" cy="1303867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EXPECTED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824" y="1893052"/>
            <a:ext cx="9601196" cy="4470169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Main menu display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Start option</a:t>
            </a:r>
          </a:p>
          <a:p>
            <a:pPr lvl="3"/>
            <a:r>
              <a:rPr lang="en-US" sz="1800" dirty="0" smtClean="0">
                <a:solidFill>
                  <a:schemeClr val="tx1"/>
                </a:solidFill>
              </a:rPr>
              <a:t>Help</a:t>
            </a:r>
          </a:p>
          <a:p>
            <a:pPr lvl="3"/>
            <a:r>
              <a:rPr lang="en-US" sz="1900" dirty="0" smtClean="0">
                <a:solidFill>
                  <a:schemeClr val="tx1"/>
                </a:solidFill>
              </a:rPr>
              <a:t>Exit option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User name authentication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Instructions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Option for selecting one among 5 levels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Main game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Display of score &amp; bonus score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End game when user completes level 5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906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" t="5598" r="54641" b="34375"/>
          <a:stretch/>
        </p:blipFill>
        <p:spPr>
          <a:xfrm>
            <a:off x="592899" y="651352"/>
            <a:ext cx="4956130" cy="5574084"/>
          </a:xfr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2952" r="34043" b="3464"/>
          <a:stretch/>
        </p:blipFill>
        <p:spPr>
          <a:xfrm>
            <a:off x="5549028" y="651352"/>
            <a:ext cx="6050073" cy="5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70" b="36438"/>
          <a:stretch/>
        </p:blipFill>
        <p:spPr>
          <a:xfrm>
            <a:off x="5867398" y="2767090"/>
            <a:ext cx="5836922" cy="3594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12394" r="38985" b="56649"/>
          <a:stretch/>
        </p:blipFill>
        <p:spPr>
          <a:xfrm>
            <a:off x="484339" y="501040"/>
            <a:ext cx="5611661" cy="25427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8165" r="43950" b="38453"/>
          <a:stretch/>
        </p:blipFill>
        <p:spPr>
          <a:xfrm>
            <a:off x="484340" y="3043824"/>
            <a:ext cx="5611660" cy="33068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6836" r="59402" b="49971"/>
          <a:stretch/>
        </p:blipFill>
        <p:spPr>
          <a:xfrm>
            <a:off x="6096000" y="501041"/>
            <a:ext cx="5611661" cy="25427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20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t="-35440" r="40025" b="41836"/>
          <a:stretch/>
        </p:blipFill>
        <p:spPr>
          <a:xfrm>
            <a:off x="592897" y="982132"/>
            <a:ext cx="5361141" cy="529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7385" r="51890" b="43158"/>
          <a:stretch/>
        </p:blipFill>
        <p:spPr>
          <a:xfrm>
            <a:off x="538619" y="630152"/>
            <a:ext cx="5386192" cy="3022627"/>
          </a:xfr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t="3534" r="55022" b="55045"/>
          <a:stretch/>
        </p:blipFill>
        <p:spPr>
          <a:xfrm>
            <a:off x="5924812" y="630151"/>
            <a:ext cx="5636712" cy="30226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7502" r="57659" b="65476"/>
          <a:stretch/>
        </p:blipFill>
        <p:spPr>
          <a:xfrm>
            <a:off x="5954039" y="3652780"/>
            <a:ext cx="5607484" cy="26102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5405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502</TotalTime>
  <Words>309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Garamond</vt:lpstr>
      <vt:lpstr>Wingdings</vt:lpstr>
      <vt:lpstr>Organic</vt:lpstr>
      <vt:lpstr>A  Project on QUIZ GAME </vt:lpstr>
      <vt:lpstr>QUIZ GAME Let’s check your brain storage</vt:lpstr>
      <vt:lpstr>INTRODUCTION</vt:lpstr>
      <vt:lpstr>FEATURES  (General Explanation)</vt:lpstr>
      <vt:lpstr>FEATURES (Used Conditions and Score Calculation)</vt:lpstr>
      <vt:lpstr>EXPECTED OUTCOME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Project Proposal on QUIZ GAME</dc:title>
  <dc:creator>HP</dc:creator>
  <cp:lastModifiedBy>afifa.tasnim97@gmail.com</cp:lastModifiedBy>
  <cp:revision>33</cp:revision>
  <dcterms:created xsi:type="dcterms:W3CDTF">2018-07-31T14:28:05Z</dcterms:created>
  <dcterms:modified xsi:type="dcterms:W3CDTF">2022-03-26T09:06:29Z</dcterms:modified>
</cp:coreProperties>
</file>